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1AB20-CF82-4B21-8DB4-63FFF16B358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</dgm:pt>
    <dgm:pt modelId="{9AA02DA0-1503-4303-809F-6AF9BCA0A742}">
      <dgm:prSet phldrT="[Tekst]"/>
      <dgm:spPr/>
      <dgm:t>
        <a:bodyPr/>
        <a:lstStyle/>
        <a:p>
          <a:r>
            <a:rPr lang="nl-NL" dirty="0" smtClean="0"/>
            <a:t>een beetje</a:t>
          </a:r>
          <a:endParaRPr lang="nl-NL" dirty="0"/>
        </a:p>
      </dgm:t>
    </dgm:pt>
    <dgm:pt modelId="{5AD07D73-C5CF-4F00-85F3-4A58F27B5B5B}" type="parTrans" cxnId="{D53967DA-39CD-47BC-90A6-BA0BE7D04BF9}">
      <dgm:prSet/>
      <dgm:spPr/>
      <dgm:t>
        <a:bodyPr/>
        <a:lstStyle/>
        <a:p>
          <a:endParaRPr lang="nl-NL"/>
        </a:p>
      </dgm:t>
    </dgm:pt>
    <dgm:pt modelId="{14F2B193-1CDF-4EBE-8EE3-E33D9583B177}" type="sibTrans" cxnId="{D53967DA-39CD-47BC-90A6-BA0BE7D04BF9}">
      <dgm:prSet/>
      <dgm:spPr/>
      <dgm:t>
        <a:bodyPr/>
        <a:lstStyle/>
        <a:p>
          <a:endParaRPr lang="nl-NL"/>
        </a:p>
      </dgm:t>
    </dgm:pt>
    <dgm:pt modelId="{1B04E726-A46B-451F-9C62-BCE2B9946116}">
      <dgm:prSet phldrT="[Tekst]"/>
      <dgm:spPr/>
      <dgm:t>
        <a:bodyPr/>
        <a:lstStyle/>
        <a:p>
          <a:r>
            <a:rPr lang="nl-NL" dirty="0" smtClean="0"/>
            <a:t>half</a:t>
          </a:r>
          <a:endParaRPr lang="nl-NL" dirty="0"/>
        </a:p>
      </dgm:t>
    </dgm:pt>
    <dgm:pt modelId="{903807C0-C34B-48D6-A1A7-FFC8FA05AC4B}" type="parTrans" cxnId="{426659C1-9E9C-465C-8916-73446DDF7946}">
      <dgm:prSet/>
      <dgm:spPr/>
      <dgm:t>
        <a:bodyPr/>
        <a:lstStyle/>
        <a:p>
          <a:endParaRPr lang="nl-NL"/>
        </a:p>
      </dgm:t>
    </dgm:pt>
    <dgm:pt modelId="{B0F9A83C-7090-4184-B7A0-8E60F70B390A}" type="sibTrans" cxnId="{426659C1-9E9C-465C-8916-73446DDF7946}">
      <dgm:prSet/>
      <dgm:spPr/>
      <dgm:t>
        <a:bodyPr/>
        <a:lstStyle/>
        <a:p>
          <a:endParaRPr lang="nl-NL"/>
        </a:p>
      </dgm:t>
    </dgm:pt>
    <dgm:pt modelId="{CF786405-18A0-478F-930C-70BCA653D8CC}">
      <dgm:prSet phldrT="[Tekst]"/>
      <dgm:spPr/>
      <dgm:t>
        <a:bodyPr/>
        <a:lstStyle/>
        <a:p>
          <a:r>
            <a:rPr lang="nl-NL" dirty="0" smtClean="0"/>
            <a:t>helemaal</a:t>
          </a:r>
          <a:endParaRPr lang="nl-NL" dirty="0"/>
        </a:p>
      </dgm:t>
    </dgm:pt>
    <dgm:pt modelId="{D8A63BC8-6FE7-468F-BAD9-052E4A09CCC8}" type="parTrans" cxnId="{B25C6F08-21B1-4C98-88AB-5F0D5E516153}">
      <dgm:prSet/>
      <dgm:spPr/>
      <dgm:t>
        <a:bodyPr/>
        <a:lstStyle/>
        <a:p>
          <a:endParaRPr lang="nl-NL"/>
        </a:p>
      </dgm:t>
    </dgm:pt>
    <dgm:pt modelId="{C469CCD3-8401-43EE-AEBF-0FE1BAFD8B5A}" type="sibTrans" cxnId="{B25C6F08-21B1-4C98-88AB-5F0D5E516153}">
      <dgm:prSet/>
      <dgm:spPr/>
      <dgm:t>
        <a:bodyPr/>
        <a:lstStyle/>
        <a:p>
          <a:endParaRPr lang="nl-NL"/>
        </a:p>
      </dgm:t>
    </dgm:pt>
    <dgm:pt modelId="{49C5A4B1-F554-4D47-ADCF-ECC10DC99B0D}" type="pres">
      <dgm:prSet presAssocID="{3B41AB20-CF82-4B21-8DB4-63FFF16B3587}" presName="rootnode" presStyleCnt="0">
        <dgm:presLayoutVars>
          <dgm:chMax/>
          <dgm:chPref/>
          <dgm:dir/>
          <dgm:animLvl val="lvl"/>
        </dgm:presLayoutVars>
      </dgm:prSet>
      <dgm:spPr/>
    </dgm:pt>
    <dgm:pt modelId="{B1B49110-CD72-4A5C-9415-53E3A4CCDD7F}" type="pres">
      <dgm:prSet presAssocID="{9AA02DA0-1503-4303-809F-6AF9BCA0A742}" presName="composite" presStyleCnt="0"/>
      <dgm:spPr/>
    </dgm:pt>
    <dgm:pt modelId="{8407B003-57D9-45BD-A9B0-A4C2F4B57F78}" type="pres">
      <dgm:prSet presAssocID="{9AA02DA0-1503-4303-809F-6AF9BCA0A742}" presName="LShape" presStyleLbl="alignNode1" presStyleIdx="0" presStyleCnt="5"/>
      <dgm:spPr/>
    </dgm:pt>
    <dgm:pt modelId="{AAA5AB8E-95B6-4B91-B088-A9A7B123A824}" type="pres">
      <dgm:prSet presAssocID="{9AA02DA0-1503-4303-809F-6AF9BCA0A74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9ED73F-3FCF-45EA-B850-60F5154F0A4A}" type="pres">
      <dgm:prSet presAssocID="{9AA02DA0-1503-4303-809F-6AF9BCA0A742}" presName="Triangle" presStyleLbl="alignNode1" presStyleIdx="1" presStyleCnt="5"/>
      <dgm:spPr/>
    </dgm:pt>
    <dgm:pt modelId="{0EC0DFAA-A664-4E88-B050-BBF7C3337D5A}" type="pres">
      <dgm:prSet presAssocID="{14F2B193-1CDF-4EBE-8EE3-E33D9583B177}" presName="sibTrans" presStyleCnt="0"/>
      <dgm:spPr/>
    </dgm:pt>
    <dgm:pt modelId="{CC6ECF6F-F49D-4A2A-AA98-31A31B613984}" type="pres">
      <dgm:prSet presAssocID="{14F2B193-1CDF-4EBE-8EE3-E33D9583B177}" presName="space" presStyleCnt="0"/>
      <dgm:spPr/>
    </dgm:pt>
    <dgm:pt modelId="{ABD365C5-EF8E-44D6-A744-1A77EE270B7E}" type="pres">
      <dgm:prSet presAssocID="{1B04E726-A46B-451F-9C62-BCE2B9946116}" presName="composite" presStyleCnt="0"/>
      <dgm:spPr/>
    </dgm:pt>
    <dgm:pt modelId="{654A4453-BDD2-4EC5-BE7E-8DACF9BACEC0}" type="pres">
      <dgm:prSet presAssocID="{1B04E726-A46B-451F-9C62-BCE2B9946116}" presName="LShape" presStyleLbl="alignNode1" presStyleIdx="2" presStyleCnt="5"/>
      <dgm:spPr/>
    </dgm:pt>
    <dgm:pt modelId="{50AA6995-5EB9-49AF-8E7E-36D7181D7809}" type="pres">
      <dgm:prSet presAssocID="{1B04E726-A46B-451F-9C62-BCE2B994611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45F889-EB47-4A51-87D8-19DA2B9E0B87}" type="pres">
      <dgm:prSet presAssocID="{1B04E726-A46B-451F-9C62-BCE2B9946116}" presName="Triangle" presStyleLbl="alignNode1" presStyleIdx="3" presStyleCnt="5"/>
      <dgm:spPr/>
    </dgm:pt>
    <dgm:pt modelId="{25A72453-B4EA-4143-B2C4-F8F0D45AEB5E}" type="pres">
      <dgm:prSet presAssocID="{B0F9A83C-7090-4184-B7A0-8E60F70B390A}" presName="sibTrans" presStyleCnt="0"/>
      <dgm:spPr/>
    </dgm:pt>
    <dgm:pt modelId="{3E9C7289-2631-4376-9776-FC34F78B2618}" type="pres">
      <dgm:prSet presAssocID="{B0F9A83C-7090-4184-B7A0-8E60F70B390A}" presName="space" presStyleCnt="0"/>
      <dgm:spPr/>
    </dgm:pt>
    <dgm:pt modelId="{2BDA46AE-5310-43D8-8453-8268F623ADBE}" type="pres">
      <dgm:prSet presAssocID="{CF786405-18A0-478F-930C-70BCA653D8CC}" presName="composite" presStyleCnt="0"/>
      <dgm:spPr/>
    </dgm:pt>
    <dgm:pt modelId="{CDD5D422-4278-4A59-9750-F06CAC2E7127}" type="pres">
      <dgm:prSet presAssocID="{CF786405-18A0-478F-930C-70BCA653D8CC}" presName="LShape" presStyleLbl="alignNode1" presStyleIdx="4" presStyleCnt="5"/>
      <dgm:spPr/>
    </dgm:pt>
    <dgm:pt modelId="{F98CD0F2-A973-4D1F-B8DE-89AA89DFA034}" type="pres">
      <dgm:prSet presAssocID="{CF786405-18A0-478F-930C-70BCA653D8C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A555CEB-A5AC-4EEC-9DA9-C4A7757827A5}" type="presOf" srcId="{9AA02DA0-1503-4303-809F-6AF9BCA0A742}" destId="{AAA5AB8E-95B6-4B91-B088-A9A7B123A824}" srcOrd="0" destOrd="0" presId="urn:microsoft.com/office/officeart/2009/3/layout/StepUpProcess"/>
    <dgm:cxn modelId="{B25C6F08-21B1-4C98-88AB-5F0D5E516153}" srcId="{3B41AB20-CF82-4B21-8DB4-63FFF16B3587}" destId="{CF786405-18A0-478F-930C-70BCA653D8CC}" srcOrd="2" destOrd="0" parTransId="{D8A63BC8-6FE7-468F-BAD9-052E4A09CCC8}" sibTransId="{C469CCD3-8401-43EE-AEBF-0FE1BAFD8B5A}"/>
    <dgm:cxn modelId="{75D933ED-C1E0-452D-94F4-5B5C3D6ED8D6}" type="presOf" srcId="{1B04E726-A46B-451F-9C62-BCE2B9946116}" destId="{50AA6995-5EB9-49AF-8E7E-36D7181D7809}" srcOrd="0" destOrd="0" presId="urn:microsoft.com/office/officeart/2009/3/layout/StepUpProcess"/>
    <dgm:cxn modelId="{426659C1-9E9C-465C-8916-73446DDF7946}" srcId="{3B41AB20-CF82-4B21-8DB4-63FFF16B3587}" destId="{1B04E726-A46B-451F-9C62-BCE2B9946116}" srcOrd="1" destOrd="0" parTransId="{903807C0-C34B-48D6-A1A7-FFC8FA05AC4B}" sibTransId="{B0F9A83C-7090-4184-B7A0-8E60F70B390A}"/>
    <dgm:cxn modelId="{23C38813-F117-402E-B621-0D5025ECBE81}" type="presOf" srcId="{CF786405-18A0-478F-930C-70BCA653D8CC}" destId="{F98CD0F2-A973-4D1F-B8DE-89AA89DFA034}" srcOrd="0" destOrd="0" presId="urn:microsoft.com/office/officeart/2009/3/layout/StepUpProcess"/>
    <dgm:cxn modelId="{FB852375-D10F-4016-A8FF-2A5F8BBC78A3}" type="presOf" srcId="{3B41AB20-CF82-4B21-8DB4-63FFF16B3587}" destId="{49C5A4B1-F554-4D47-ADCF-ECC10DC99B0D}" srcOrd="0" destOrd="0" presId="urn:microsoft.com/office/officeart/2009/3/layout/StepUpProcess"/>
    <dgm:cxn modelId="{D53967DA-39CD-47BC-90A6-BA0BE7D04BF9}" srcId="{3B41AB20-CF82-4B21-8DB4-63FFF16B3587}" destId="{9AA02DA0-1503-4303-809F-6AF9BCA0A742}" srcOrd="0" destOrd="0" parTransId="{5AD07D73-C5CF-4F00-85F3-4A58F27B5B5B}" sibTransId="{14F2B193-1CDF-4EBE-8EE3-E33D9583B177}"/>
    <dgm:cxn modelId="{0AC12D04-7475-4F5B-A614-F007843CD6E3}" type="presParOf" srcId="{49C5A4B1-F554-4D47-ADCF-ECC10DC99B0D}" destId="{B1B49110-CD72-4A5C-9415-53E3A4CCDD7F}" srcOrd="0" destOrd="0" presId="urn:microsoft.com/office/officeart/2009/3/layout/StepUpProcess"/>
    <dgm:cxn modelId="{3AD3B7EE-306E-4306-A1E9-158ED0A2A0FD}" type="presParOf" srcId="{B1B49110-CD72-4A5C-9415-53E3A4CCDD7F}" destId="{8407B003-57D9-45BD-A9B0-A4C2F4B57F78}" srcOrd="0" destOrd="0" presId="urn:microsoft.com/office/officeart/2009/3/layout/StepUpProcess"/>
    <dgm:cxn modelId="{2ECF3078-DAFD-4120-8A27-0380ED885114}" type="presParOf" srcId="{B1B49110-CD72-4A5C-9415-53E3A4CCDD7F}" destId="{AAA5AB8E-95B6-4B91-B088-A9A7B123A824}" srcOrd="1" destOrd="0" presId="urn:microsoft.com/office/officeart/2009/3/layout/StepUpProcess"/>
    <dgm:cxn modelId="{37711509-456F-4041-A4D6-E984A4838109}" type="presParOf" srcId="{B1B49110-CD72-4A5C-9415-53E3A4CCDD7F}" destId="{6C9ED73F-3FCF-45EA-B850-60F5154F0A4A}" srcOrd="2" destOrd="0" presId="urn:microsoft.com/office/officeart/2009/3/layout/StepUpProcess"/>
    <dgm:cxn modelId="{DBE56999-A0AC-462E-AC7F-E9E6478F37A8}" type="presParOf" srcId="{49C5A4B1-F554-4D47-ADCF-ECC10DC99B0D}" destId="{0EC0DFAA-A664-4E88-B050-BBF7C3337D5A}" srcOrd="1" destOrd="0" presId="urn:microsoft.com/office/officeart/2009/3/layout/StepUpProcess"/>
    <dgm:cxn modelId="{52A12D50-C259-4FE1-AE73-E469BB0D8537}" type="presParOf" srcId="{0EC0DFAA-A664-4E88-B050-BBF7C3337D5A}" destId="{CC6ECF6F-F49D-4A2A-AA98-31A31B613984}" srcOrd="0" destOrd="0" presId="urn:microsoft.com/office/officeart/2009/3/layout/StepUpProcess"/>
    <dgm:cxn modelId="{582FF456-8F44-4724-87EF-7862902DFB81}" type="presParOf" srcId="{49C5A4B1-F554-4D47-ADCF-ECC10DC99B0D}" destId="{ABD365C5-EF8E-44D6-A744-1A77EE270B7E}" srcOrd="2" destOrd="0" presId="urn:microsoft.com/office/officeart/2009/3/layout/StepUpProcess"/>
    <dgm:cxn modelId="{B17877E7-EEE4-4F00-8A7C-AFA92F3531C2}" type="presParOf" srcId="{ABD365C5-EF8E-44D6-A744-1A77EE270B7E}" destId="{654A4453-BDD2-4EC5-BE7E-8DACF9BACEC0}" srcOrd="0" destOrd="0" presId="urn:microsoft.com/office/officeart/2009/3/layout/StepUpProcess"/>
    <dgm:cxn modelId="{ED755913-D9FA-402C-96BF-505E675327E9}" type="presParOf" srcId="{ABD365C5-EF8E-44D6-A744-1A77EE270B7E}" destId="{50AA6995-5EB9-49AF-8E7E-36D7181D7809}" srcOrd="1" destOrd="0" presId="urn:microsoft.com/office/officeart/2009/3/layout/StepUpProcess"/>
    <dgm:cxn modelId="{1E4CBD88-D7A3-462B-9EE6-4E2298B58322}" type="presParOf" srcId="{ABD365C5-EF8E-44D6-A744-1A77EE270B7E}" destId="{DC45F889-EB47-4A51-87D8-19DA2B9E0B87}" srcOrd="2" destOrd="0" presId="urn:microsoft.com/office/officeart/2009/3/layout/StepUpProcess"/>
    <dgm:cxn modelId="{7F2256DE-06A5-4805-851E-A1C8C1BF94E2}" type="presParOf" srcId="{49C5A4B1-F554-4D47-ADCF-ECC10DC99B0D}" destId="{25A72453-B4EA-4143-B2C4-F8F0D45AEB5E}" srcOrd="3" destOrd="0" presId="urn:microsoft.com/office/officeart/2009/3/layout/StepUpProcess"/>
    <dgm:cxn modelId="{D8C4090E-DD71-4B10-9A70-59350506B62A}" type="presParOf" srcId="{25A72453-B4EA-4143-B2C4-F8F0D45AEB5E}" destId="{3E9C7289-2631-4376-9776-FC34F78B2618}" srcOrd="0" destOrd="0" presId="urn:microsoft.com/office/officeart/2009/3/layout/StepUpProcess"/>
    <dgm:cxn modelId="{7151D008-74E2-47A5-9EEB-7E95E75BBD57}" type="presParOf" srcId="{49C5A4B1-F554-4D47-ADCF-ECC10DC99B0D}" destId="{2BDA46AE-5310-43D8-8453-8268F623ADBE}" srcOrd="4" destOrd="0" presId="urn:microsoft.com/office/officeart/2009/3/layout/StepUpProcess"/>
    <dgm:cxn modelId="{E7B95325-79BB-4C95-858A-7B847097C649}" type="presParOf" srcId="{2BDA46AE-5310-43D8-8453-8268F623ADBE}" destId="{CDD5D422-4278-4A59-9750-F06CAC2E7127}" srcOrd="0" destOrd="0" presId="urn:microsoft.com/office/officeart/2009/3/layout/StepUpProcess"/>
    <dgm:cxn modelId="{9868CD53-8695-4F4A-AD46-5A457418327D}" type="presParOf" srcId="{2BDA46AE-5310-43D8-8453-8268F623ADBE}" destId="{F98CD0F2-A973-4D1F-B8DE-89AA89DFA03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B003-57D9-45BD-A9B0-A4C2F4B57F78}">
      <dsp:nvSpPr>
        <dsp:cNvPr id="0" name=""/>
        <dsp:cNvSpPr/>
      </dsp:nvSpPr>
      <dsp:spPr>
        <a:xfrm rot="5400000">
          <a:off x="1185899" y="951548"/>
          <a:ext cx="1641936" cy="273214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5AB8E-95B6-4B91-B088-A9A7B123A824}">
      <dsp:nvSpPr>
        <dsp:cNvPr id="0" name=""/>
        <dsp:cNvSpPr/>
      </dsp:nvSpPr>
      <dsp:spPr>
        <a:xfrm>
          <a:off x="911819" y="1767871"/>
          <a:ext cx="2466595" cy="216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 dirty="0" smtClean="0"/>
            <a:t>een beetje</a:t>
          </a:r>
          <a:endParaRPr lang="nl-NL" sz="3700" kern="1200" dirty="0"/>
        </a:p>
      </dsp:txBody>
      <dsp:txXfrm>
        <a:off x="911819" y="1767871"/>
        <a:ext cx="2466595" cy="2162115"/>
      </dsp:txXfrm>
    </dsp:sp>
    <dsp:sp modelId="{6C9ED73F-3FCF-45EA-B850-60F5154F0A4A}">
      <dsp:nvSpPr>
        <dsp:cNvPr id="0" name=""/>
        <dsp:cNvSpPr/>
      </dsp:nvSpPr>
      <dsp:spPr>
        <a:xfrm>
          <a:off x="2913019" y="750405"/>
          <a:ext cx="465395" cy="46539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A4453-BDD2-4EC5-BE7E-8DACF9BACEC0}">
      <dsp:nvSpPr>
        <dsp:cNvPr id="0" name=""/>
        <dsp:cNvSpPr/>
      </dsp:nvSpPr>
      <dsp:spPr>
        <a:xfrm rot="5400000">
          <a:off x="4205494" y="204346"/>
          <a:ext cx="1641936" cy="273214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A6995-5EB9-49AF-8E7E-36D7181D7809}">
      <dsp:nvSpPr>
        <dsp:cNvPr id="0" name=""/>
        <dsp:cNvSpPr/>
      </dsp:nvSpPr>
      <dsp:spPr>
        <a:xfrm>
          <a:off x="3931414" y="1020669"/>
          <a:ext cx="2466595" cy="216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 dirty="0" smtClean="0"/>
            <a:t>half</a:t>
          </a:r>
          <a:endParaRPr lang="nl-NL" sz="3700" kern="1200" dirty="0"/>
        </a:p>
      </dsp:txBody>
      <dsp:txXfrm>
        <a:off x="3931414" y="1020669"/>
        <a:ext cx="2466595" cy="2162115"/>
      </dsp:txXfrm>
    </dsp:sp>
    <dsp:sp modelId="{DC45F889-EB47-4A51-87D8-19DA2B9E0B87}">
      <dsp:nvSpPr>
        <dsp:cNvPr id="0" name=""/>
        <dsp:cNvSpPr/>
      </dsp:nvSpPr>
      <dsp:spPr>
        <a:xfrm>
          <a:off x="5932614" y="3203"/>
          <a:ext cx="465395" cy="46539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5D422-4278-4A59-9750-F06CAC2E7127}">
      <dsp:nvSpPr>
        <dsp:cNvPr id="0" name=""/>
        <dsp:cNvSpPr/>
      </dsp:nvSpPr>
      <dsp:spPr>
        <a:xfrm rot="5400000">
          <a:off x="7225089" y="-542854"/>
          <a:ext cx="1641936" cy="273214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CD0F2-A973-4D1F-B8DE-89AA89DFA034}">
      <dsp:nvSpPr>
        <dsp:cNvPr id="0" name=""/>
        <dsp:cNvSpPr/>
      </dsp:nvSpPr>
      <dsp:spPr>
        <a:xfrm>
          <a:off x="6951009" y="273467"/>
          <a:ext cx="2466595" cy="216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 dirty="0" smtClean="0"/>
            <a:t>helemaal</a:t>
          </a:r>
          <a:endParaRPr lang="nl-NL" sz="3700" kern="1200" dirty="0"/>
        </a:p>
      </dsp:txBody>
      <dsp:txXfrm>
        <a:off x="6951009" y="273467"/>
        <a:ext cx="2466595" cy="216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63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22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38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66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259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23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00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42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4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072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18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DD379F-5A09-4B7A-AA50-3F1141082889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E80980-D1F2-4F58-8D1E-66325E4B3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06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05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vis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38" y="1354137"/>
            <a:ext cx="5902583" cy="3848484"/>
          </a:xfrm>
        </p:spPr>
      </p:pic>
    </p:spTree>
    <p:extLst>
      <p:ext uri="{BB962C8B-B14F-4D97-AF65-F5344CB8AC3E}">
        <p14:creationId xmlns:p14="http://schemas.microsoft.com/office/powerpoint/2010/main" val="13749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kip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04" y="1204803"/>
            <a:ext cx="3402626" cy="3909660"/>
          </a:xfrm>
        </p:spPr>
      </p:pic>
    </p:spTree>
    <p:extLst>
      <p:ext uri="{BB962C8B-B14F-4D97-AF65-F5344CB8AC3E}">
        <p14:creationId xmlns:p14="http://schemas.microsoft.com/office/powerpoint/2010/main" val="9238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het</a:t>
            </a:r>
            <a:r>
              <a:rPr lang="nl-NL" sz="5400" dirty="0" smtClean="0">
                <a:solidFill>
                  <a:schemeClr val="tx1"/>
                </a:solidFill>
              </a:rPr>
              <a:t> schaap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1"/>
            <a:ext cx="5743319" cy="4307490"/>
          </a:xfrm>
        </p:spPr>
      </p:pic>
    </p:spTree>
    <p:extLst>
      <p:ext uri="{BB962C8B-B14F-4D97-AF65-F5344CB8AC3E}">
        <p14:creationId xmlns:p14="http://schemas.microsoft.com/office/powerpoint/2010/main" val="30329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koe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5551"/>
            <a:ext cx="6617593" cy="4412247"/>
          </a:xfrm>
        </p:spPr>
      </p:pic>
    </p:spTree>
    <p:extLst>
      <p:ext uri="{BB962C8B-B14F-4D97-AF65-F5344CB8AC3E}">
        <p14:creationId xmlns:p14="http://schemas.microsoft.com/office/powerpoint/2010/main" val="5568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zeggen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91" y="2201507"/>
            <a:ext cx="2695575" cy="2695575"/>
          </a:xfrm>
        </p:spPr>
      </p:pic>
    </p:spTree>
    <p:extLst>
      <p:ext uri="{BB962C8B-B14F-4D97-AF65-F5344CB8AC3E}">
        <p14:creationId xmlns:p14="http://schemas.microsoft.com/office/powerpoint/2010/main" val="15753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alle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4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en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9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tegen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rennen (naar)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92" y="1409674"/>
            <a:ext cx="5361327" cy="3586435"/>
          </a:xfrm>
        </p:spPr>
      </p:pic>
    </p:spTree>
    <p:extLst>
      <p:ext uri="{BB962C8B-B14F-4D97-AF65-F5344CB8AC3E}">
        <p14:creationId xmlns:p14="http://schemas.microsoft.com/office/powerpoint/2010/main" val="30625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 5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90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dag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9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voor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24000" y="1141424"/>
            <a:ext cx="10058400" cy="393192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4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860333" y="5366267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hoed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81" y="1141413"/>
            <a:ext cx="3932237" cy="3932237"/>
          </a:xfrm>
        </p:spPr>
      </p:pic>
    </p:spTree>
    <p:extLst>
      <p:ext uri="{BB962C8B-B14F-4D97-AF65-F5344CB8AC3E}">
        <p14:creationId xmlns:p14="http://schemas.microsoft.com/office/powerpoint/2010/main" val="27099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het</a:t>
            </a:r>
            <a:r>
              <a:rPr lang="nl-NL" sz="5400" dirty="0" smtClean="0">
                <a:solidFill>
                  <a:schemeClr val="tx1"/>
                </a:solidFill>
              </a:rPr>
              <a:t> hemd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11" y="1141413"/>
            <a:ext cx="2949177" cy="3932237"/>
          </a:xfrm>
        </p:spPr>
      </p:pic>
    </p:spTree>
    <p:extLst>
      <p:ext uri="{BB962C8B-B14F-4D97-AF65-F5344CB8AC3E}">
        <p14:creationId xmlns:p14="http://schemas.microsoft.com/office/powerpoint/2010/main" val="37601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broek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50" y="1141413"/>
            <a:ext cx="3795700" cy="3932237"/>
          </a:xfrm>
        </p:spPr>
      </p:pic>
    </p:spTree>
    <p:extLst>
      <p:ext uri="{BB962C8B-B14F-4D97-AF65-F5344CB8AC3E}">
        <p14:creationId xmlns:p14="http://schemas.microsoft.com/office/powerpoint/2010/main" val="29312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boerderij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22" y="1141413"/>
            <a:ext cx="5898355" cy="3932237"/>
          </a:xfrm>
        </p:spPr>
      </p:pic>
    </p:spTree>
    <p:extLst>
      <p:ext uri="{BB962C8B-B14F-4D97-AF65-F5344CB8AC3E}">
        <p14:creationId xmlns:p14="http://schemas.microsoft.com/office/powerpoint/2010/main" val="39056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sokken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321594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23936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laarzen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11" y="1141413"/>
            <a:ext cx="2949177" cy="3932237"/>
          </a:xfrm>
        </p:spPr>
      </p:pic>
    </p:spTree>
    <p:extLst>
      <p:ext uri="{BB962C8B-B14F-4D97-AF65-F5344CB8AC3E}">
        <p14:creationId xmlns:p14="http://schemas.microsoft.com/office/powerpoint/2010/main" val="13573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varkens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26" y="1025499"/>
            <a:ext cx="6548994" cy="3683809"/>
          </a:xfrm>
        </p:spPr>
      </p:pic>
    </p:spTree>
    <p:extLst>
      <p:ext uri="{BB962C8B-B14F-4D97-AF65-F5344CB8AC3E}">
        <p14:creationId xmlns:p14="http://schemas.microsoft.com/office/powerpoint/2010/main" val="26816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mooi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24000" y="1141424"/>
            <a:ext cx="10058400" cy="393192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81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bloot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35"/>
          <a:stretch/>
        </p:blipFill>
        <p:spPr>
          <a:xfrm>
            <a:off x="4924753" y="1329312"/>
            <a:ext cx="3446736" cy="3619500"/>
          </a:xfrm>
        </p:spPr>
      </p:pic>
    </p:spTree>
    <p:extLst>
      <p:ext uri="{BB962C8B-B14F-4D97-AF65-F5344CB8AC3E}">
        <p14:creationId xmlns:p14="http://schemas.microsoft.com/office/powerpoint/2010/main" val="14559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stier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27" y="1054401"/>
            <a:ext cx="5857875" cy="3886200"/>
          </a:xfrm>
        </p:spPr>
      </p:pic>
    </p:spTree>
    <p:extLst>
      <p:ext uri="{BB962C8B-B14F-4D97-AF65-F5344CB8AC3E}">
        <p14:creationId xmlns:p14="http://schemas.microsoft.com/office/powerpoint/2010/main" val="739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vol / leeg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18" y="1187422"/>
            <a:ext cx="5429250" cy="361950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" y="1187422"/>
            <a:ext cx="4928064" cy="36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nat / droog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42" y="1141413"/>
            <a:ext cx="5564115" cy="3932237"/>
          </a:xfrm>
        </p:spPr>
      </p:pic>
    </p:spTree>
    <p:extLst>
      <p:ext uri="{BB962C8B-B14F-4D97-AF65-F5344CB8AC3E}">
        <p14:creationId xmlns:p14="http://schemas.microsoft.com/office/powerpoint/2010/main" val="14868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staan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2" t="19667" r="10089" b="13815"/>
          <a:stretch/>
        </p:blipFill>
        <p:spPr>
          <a:xfrm>
            <a:off x="5801710" y="914401"/>
            <a:ext cx="1860331" cy="4099034"/>
          </a:xfrm>
        </p:spPr>
      </p:pic>
    </p:spTree>
    <p:extLst>
      <p:ext uri="{BB962C8B-B14F-4D97-AF65-F5344CB8AC3E}">
        <p14:creationId xmlns:p14="http://schemas.microsoft.com/office/powerpoint/2010/main" val="37213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afzetten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11" y="869175"/>
            <a:ext cx="6258910" cy="4169999"/>
          </a:xfrm>
        </p:spPr>
      </p:pic>
    </p:spTree>
    <p:extLst>
      <p:ext uri="{BB962C8B-B14F-4D97-AF65-F5344CB8AC3E}">
        <p14:creationId xmlns:p14="http://schemas.microsoft.com/office/powerpoint/2010/main" val="30106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uittrekken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31" y="1320163"/>
            <a:ext cx="3574737" cy="3574737"/>
          </a:xfrm>
        </p:spPr>
      </p:pic>
    </p:spTree>
    <p:extLst>
      <p:ext uri="{BB962C8B-B14F-4D97-AF65-F5344CB8AC3E}">
        <p14:creationId xmlns:p14="http://schemas.microsoft.com/office/powerpoint/2010/main" val="33727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dichtknijpen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7" y="1494560"/>
            <a:ext cx="6412221" cy="2596950"/>
          </a:xfrm>
        </p:spPr>
      </p:pic>
    </p:spTree>
    <p:extLst>
      <p:ext uri="{BB962C8B-B14F-4D97-AF65-F5344CB8AC3E}">
        <p14:creationId xmlns:p14="http://schemas.microsoft.com/office/powerpoint/2010/main" val="40965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met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24000" y="1141424"/>
            <a:ext cx="10058400" cy="393192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58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helemaal</a:t>
            </a:r>
            <a:endParaRPr lang="nl-NL" sz="5400" dirty="0">
              <a:solidFill>
                <a:schemeClr val="tx1"/>
              </a:solidFill>
            </a:endParaRPr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2103110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2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van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24000" y="1141424"/>
            <a:ext cx="10058400" cy="393192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79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maar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24000" y="1141424"/>
            <a:ext cx="10058400" cy="393192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78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haan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32" y="611353"/>
            <a:ext cx="6141068" cy="4534198"/>
          </a:xfrm>
        </p:spPr>
      </p:pic>
    </p:spTree>
    <p:extLst>
      <p:ext uri="{BB962C8B-B14F-4D97-AF65-F5344CB8AC3E}">
        <p14:creationId xmlns:p14="http://schemas.microsoft.com/office/powerpoint/2010/main" val="25195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ook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24000" y="1141424"/>
            <a:ext cx="10058400" cy="393192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4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zijn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24000" y="1141424"/>
            <a:ext cx="10058400" cy="393192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27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het is mooi weer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09" y="1292772"/>
            <a:ext cx="5025588" cy="3769191"/>
          </a:xfrm>
        </p:spPr>
      </p:pic>
    </p:spTree>
    <p:extLst>
      <p:ext uri="{BB962C8B-B14F-4D97-AF65-F5344CB8AC3E}">
        <p14:creationId xmlns:p14="http://schemas.microsoft.com/office/powerpoint/2010/main" val="16475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zon schijnt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52" y="1094116"/>
            <a:ext cx="5907586" cy="3932237"/>
          </a:xfrm>
        </p:spPr>
      </p:pic>
    </p:spTree>
    <p:extLst>
      <p:ext uri="{BB962C8B-B14F-4D97-AF65-F5344CB8AC3E}">
        <p14:creationId xmlns:p14="http://schemas.microsoft.com/office/powerpoint/2010/main" val="7720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poes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13" y="863601"/>
            <a:ext cx="3025160" cy="4534198"/>
          </a:xfrm>
        </p:spPr>
      </p:pic>
    </p:spTree>
    <p:extLst>
      <p:ext uri="{BB962C8B-B14F-4D97-AF65-F5344CB8AC3E}">
        <p14:creationId xmlns:p14="http://schemas.microsoft.com/office/powerpoint/2010/main" val="21787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hond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47" y="863601"/>
            <a:ext cx="3914892" cy="4534198"/>
          </a:xfrm>
        </p:spPr>
      </p:pic>
    </p:spTree>
    <p:extLst>
      <p:ext uri="{BB962C8B-B14F-4D97-AF65-F5344CB8AC3E}">
        <p14:creationId xmlns:p14="http://schemas.microsoft.com/office/powerpoint/2010/main" val="13401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het kalf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5851652" cy="4388739"/>
          </a:xfrm>
        </p:spPr>
      </p:pic>
    </p:spTree>
    <p:extLst>
      <p:ext uri="{BB962C8B-B14F-4D97-AF65-F5344CB8AC3E}">
        <p14:creationId xmlns:p14="http://schemas.microsoft.com/office/powerpoint/2010/main" val="29952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het dier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67" y="863600"/>
            <a:ext cx="2996426" cy="3489885"/>
          </a:xfrm>
        </p:spPr>
      </p:pic>
    </p:spTree>
    <p:extLst>
      <p:ext uri="{BB962C8B-B14F-4D97-AF65-F5344CB8AC3E}">
        <p14:creationId xmlns:p14="http://schemas.microsoft.com/office/powerpoint/2010/main" val="42153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geit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5837"/>
            <a:ext cx="6110834" cy="4073889"/>
          </a:xfrm>
        </p:spPr>
      </p:pic>
    </p:spTree>
    <p:extLst>
      <p:ext uri="{BB962C8B-B14F-4D97-AF65-F5344CB8AC3E}">
        <p14:creationId xmlns:p14="http://schemas.microsoft.com/office/powerpoint/2010/main" val="9943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ep">
  <a:themeElements>
    <a:clrScheme name="Zeep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Zeep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eep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78</Words>
  <Application>Microsoft Office PowerPoint</Application>
  <PresentationFormat>Breedbeeld</PresentationFormat>
  <Paragraphs>45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7" baseType="lpstr">
      <vt:lpstr>Century Gothic</vt:lpstr>
      <vt:lpstr>Garamond</vt:lpstr>
      <vt:lpstr>Wingdings 2</vt:lpstr>
      <vt:lpstr>Zeep</vt:lpstr>
      <vt:lpstr>PowerPoint-presentatie</vt:lpstr>
      <vt:lpstr>dag 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dag 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QLiCT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aurora smit</dc:creator>
  <cp:lastModifiedBy>aurora smit</cp:lastModifiedBy>
  <cp:revision>1</cp:revision>
  <dcterms:created xsi:type="dcterms:W3CDTF">2018-03-19T14:31:54Z</dcterms:created>
  <dcterms:modified xsi:type="dcterms:W3CDTF">2018-03-19T14:32:08Z</dcterms:modified>
</cp:coreProperties>
</file>